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5" r:id="rId4"/>
    <p:sldId id="294" r:id="rId5"/>
    <p:sldId id="266" r:id="rId6"/>
    <p:sldId id="267" r:id="rId7"/>
    <p:sldId id="268" r:id="rId8"/>
    <p:sldId id="276" r:id="rId9"/>
    <p:sldId id="274" r:id="rId10"/>
    <p:sldId id="283" r:id="rId11"/>
    <p:sldId id="279" r:id="rId12"/>
    <p:sldId id="273" r:id="rId13"/>
    <p:sldId id="287" r:id="rId14"/>
    <p:sldId id="306" r:id="rId15"/>
    <p:sldId id="293" r:id="rId16"/>
    <p:sldId id="275" r:id="rId17"/>
    <p:sldId id="282" r:id="rId18"/>
    <p:sldId id="296" r:id="rId19"/>
    <p:sldId id="305" r:id="rId20"/>
    <p:sldId id="285" r:id="rId21"/>
    <p:sldId id="307" r:id="rId22"/>
    <p:sldId id="308" r:id="rId23"/>
    <p:sldId id="270" r:id="rId24"/>
    <p:sldId id="302" r:id="rId25"/>
    <p:sldId id="303" r:id="rId26"/>
    <p:sldId id="292" r:id="rId27"/>
    <p:sldId id="299" r:id="rId2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44980" autoAdjust="0"/>
    <p:restoredTop sz="94660"/>
  </p:normalViewPr>
  <p:slideViewPr>
    <p:cSldViewPr snapToGrid="0">
      <p:cViewPr varScale="1">
        <p:scale>
          <a:sx n="28" d="100"/>
          <a:sy n="28" d="100"/>
        </p:scale>
        <p:origin x="-102" y="-4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1752-123E-4C19-A478-15B51042A0D2}" type="datetimeFigureOut">
              <a:rPr lang="hu-HU" smtClean="0"/>
              <a:pPr/>
              <a:t>2019.10.24.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FCDB-C84A-4919-A9FD-F9EF09158589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384531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1752-123E-4C19-A478-15B51042A0D2}" type="datetimeFigureOut">
              <a:rPr lang="hu-HU" smtClean="0"/>
              <a:pPr/>
              <a:t>2019.10.24.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FCDB-C84A-4919-A9FD-F9EF09158589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506112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1752-123E-4C19-A478-15B51042A0D2}" type="datetimeFigureOut">
              <a:rPr lang="hu-HU" smtClean="0"/>
              <a:pPr/>
              <a:t>2019.10.24.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FCDB-C84A-4919-A9FD-F9EF09158589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764268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1752-123E-4C19-A478-15B51042A0D2}" type="datetimeFigureOut">
              <a:rPr lang="hu-HU" smtClean="0"/>
              <a:pPr/>
              <a:t>2019.10.24.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FCDB-C84A-4919-A9FD-F9EF09158589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210530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1752-123E-4C19-A478-15B51042A0D2}" type="datetimeFigureOut">
              <a:rPr lang="hu-HU" smtClean="0"/>
              <a:pPr/>
              <a:t>2019.10.24.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FCDB-C84A-4919-A9FD-F9EF09158589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268616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1752-123E-4C19-A478-15B51042A0D2}" type="datetimeFigureOut">
              <a:rPr lang="hu-HU" smtClean="0"/>
              <a:pPr/>
              <a:t>2019.10.24.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FCDB-C84A-4919-A9FD-F9EF09158589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57388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1752-123E-4C19-A478-15B51042A0D2}" type="datetimeFigureOut">
              <a:rPr lang="hu-HU" smtClean="0"/>
              <a:pPr/>
              <a:t>2019.10.24.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FCDB-C84A-4919-A9FD-F9EF09158589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620151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1752-123E-4C19-A478-15B51042A0D2}" type="datetimeFigureOut">
              <a:rPr lang="hu-HU" smtClean="0"/>
              <a:pPr/>
              <a:t>2019.10.24.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FCDB-C84A-4919-A9FD-F9EF09158589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820907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1752-123E-4C19-A478-15B51042A0D2}" type="datetimeFigureOut">
              <a:rPr lang="hu-HU" smtClean="0"/>
              <a:pPr/>
              <a:t>2019.10.24.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FCDB-C84A-4919-A9FD-F9EF09158589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160860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1752-123E-4C19-A478-15B51042A0D2}" type="datetimeFigureOut">
              <a:rPr lang="hu-HU" smtClean="0"/>
              <a:pPr/>
              <a:t>2019.10.24.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FCDB-C84A-4919-A9FD-F9EF09158589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867932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1752-123E-4C19-A478-15B51042A0D2}" type="datetimeFigureOut">
              <a:rPr lang="hu-HU" smtClean="0"/>
              <a:pPr/>
              <a:t>2019.10.24.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D5FCDB-C84A-4919-A9FD-F9EF09158589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775739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31752-123E-4C19-A478-15B51042A0D2}" type="datetimeFigureOut">
              <a:rPr lang="hu-HU" smtClean="0"/>
              <a:pPr/>
              <a:t>2019.10.24.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5FCDB-C84A-4919-A9FD-F9EF09158589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5100280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204857" y="2343150"/>
            <a:ext cx="5608864" cy="2571750"/>
          </a:xfrm>
        </p:spPr>
        <p:txBody>
          <a:bodyPr>
            <a:normAutofit fontScale="90000"/>
          </a:bodyPr>
          <a:lstStyle/>
          <a:p>
            <a:r>
              <a:rPr lang="hu-HU" sz="4400" dirty="0" smtClean="0">
                <a:latin typeface="+mn-lt"/>
              </a:rPr>
              <a:t>Tehetségfejlesztő munka </a:t>
            </a:r>
            <a:br>
              <a:rPr lang="hu-HU" sz="4400" dirty="0" smtClean="0">
                <a:latin typeface="+mn-lt"/>
              </a:rPr>
            </a:br>
            <a:r>
              <a:rPr lang="hu-HU" sz="4400" dirty="0" smtClean="0">
                <a:latin typeface="+mn-lt"/>
              </a:rPr>
              <a:t>a Sárospataki </a:t>
            </a:r>
            <a:br>
              <a:rPr lang="hu-HU" sz="4400" dirty="0" smtClean="0">
                <a:latin typeface="+mn-lt"/>
              </a:rPr>
            </a:br>
            <a:r>
              <a:rPr lang="hu-HU" sz="4400" dirty="0" smtClean="0">
                <a:latin typeface="+mn-lt"/>
              </a:rPr>
              <a:t>Árpád Vezér Gimnázium </a:t>
            </a:r>
            <a:br>
              <a:rPr lang="hu-HU" sz="4400" dirty="0" smtClean="0">
                <a:latin typeface="+mn-lt"/>
              </a:rPr>
            </a:br>
            <a:r>
              <a:rPr lang="hu-HU" sz="4400" dirty="0" smtClean="0">
                <a:latin typeface="+mn-lt"/>
              </a:rPr>
              <a:t>és Kollégiumban </a:t>
            </a:r>
            <a:br>
              <a:rPr lang="hu-HU" sz="4400" dirty="0" smtClean="0">
                <a:latin typeface="+mn-lt"/>
              </a:rPr>
            </a:br>
            <a:r>
              <a:rPr lang="hu-HU" sz="4400" dirty="0" smtClean="0">
                <a:latin typeface="+mn-lt"/>
              </a:rPr>
              <a:t>2014-2019</a:t>
            </a:r>
            <a:endParaRPr lang="hu-HU" sz="4400" dirty="0">
              <a:latin typeface="+mn-lt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477736" y="5388429"/>
            <a:ext cx="9715500" cy="1396091"/>
          </a:xfrm>
        </p:spPr>
        <p:txBody>
          <a:bodyPr>
            <a:normAutofit/>
          </a:bodyPr>
          <a:lstStyle/>
          <a:p>
            <a:r>
              <a:rPr lang="hu-HU" sz="2000" dirty="0" smtClean="0"/>
              <a:t>A Magyar Tehetséggondozó Társaság konferenciája,  éves közgyűlése</a:t>
            </a:r>
          </a:p>
          <a:p>
            <a:r>
              <a:rPr lang="hu-HU" sz="2000" dirty="0" smtClean="0"/>
              <a:t>Eger, 2019. szeptember 21.</a:t>
            </a:r>
          </a:p>
          <a:p>
            <a:r>
              <a:rPr lang="hu-HU" sz="2000" dirty="0" smtClean="0"/>
              <a:t>Dusicza Erika</a:t>
            </a:r>
            <a:endParaRPr lang="hu-HU" sz="20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914" y="636814"/>
            <a:ext cx="5681136" cy="44413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861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0864" y="401935"/>
            <a:ext cx="8569421" cy="621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960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artalom hely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7405" y="241159"/>
            <a:ext cx="4187656" cy="614959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76106" y="241159"/>
            <a:ext cx="5249094" cy="614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18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Komplex fejlesztés</a:t>
            </a:r>
            <a:endParaRPr lang="hu-HU" dirty="0"/>
          </a:p>
        </p:txBody>
      </p:sp>
      <p:pic>
        <p:nvPicPr>
          <p:cNvPr id="3" name="Tartalom helye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018" y="1690688"/>
            <a:ext cx="5607248" cy="4167506"/>
          </a:xfrm>
        </p:spPr>
      </p:pic>
      <p:pic>
        <p:nvPicPr>
          <p:cNvPr id="5" name="Kép 4">
            <a:extLst>
              <a:ext uri="{FF2B5EF4-FFF2-40B4-BE49-F238E27FC236}">
                <a16:creationId xmlns="" xmlns:a16="http://schemas.microsoft.com/office/drawing/2014/main" id="{9BAC4947-47F8-444E-B3E5-71EB28A95F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2585" y="1690688"/>
            <a:ext cx="5134708" cy="416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957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5757" y="944557"/>
            <a:ext cx="5330483" cy="541806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6596" y="944557"/>
            <a:ext cx="5767755" cy="538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084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rtalom hely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3560" y="701040"/>
            <a:ext cx="880872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231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840" y="289560"/>
            <a:ext cx="8371840" cy="627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165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dirty="0" smtClean="0"/>
              <a:t>Társas kapcsolatok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5181" y="1859280"/>
            <a:ext cx="5335942" cy="4445852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796" y="1859280"/>
            <a:ext cx="5416062" cy="444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546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285" y="944880"/>
            <a:ext cx="6140660" cy="495350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4673" y="415164"/>
            <a:ext cx="5143500" cy="601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058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dirty="0" smtClean="0"/>
              <a:t>Feltöltődés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3275" y="1941373"/>
            <a:ext cx="5110424" cy="4351338"/>
          </a:xfrm>
          <a:prstGeom prst="rect">
            <a:avLst/>
          </a:prstGeom>
        </p:spPr>
      </p:pic>
      <p:pic>
        <p:nvPicPr>
          <p:cNvPr id="2050" name="Picture 2" descr="A kÃ©pen a kÃ¶vetkezÅk lehetnek: 5 ember, , mosolygÃ³ emberek, Ã¡llÃ³ emberek Ã©s tÃºra/szabadtÃ©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58774" y="643093"/>
            <a:ext cx="5005753" cy="590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7294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-2983" t="27612" r="2983" b="-6716"/>
          <a:stretch/>
        </p:blipFill>
        <p:spPr>
          <a:xfrm>
            <a:off x="1234440" y="871721"/>
            <a:ext cx="9479280" cy="562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895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tamas\Documents\Tamás\ávg\DSC_071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1754" y="929419"/>
            <a:ext cx="3539001" cy="52173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3763" y="2573079"/>
            <a:ext cx="4246218" cy="388808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472" y="314518"/>
            <a:ext cx="3882553" cy="353581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270932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274691"/>
            <a:ext cx="10515600" cy="1325563"/>
          </a:xfrm>
        </p:spPr>
        <p:txBody>
          <a:bodyPr/>
          <a:lstStyle/>
          <a:p>
            <a:r>
              <a:rPr lang="hu-HU" dirty="0" smtClean="0"/>
              <a:t>Sok szereplőjű </a:t>
            </a:r>
            <a:r>
              <a:rPr lang="hu-HU" smtClean="0"/>
              <a:t>fejlesztő</a:t>
            </a:r>
            <a:r>
              <a:rPr lang="hu-HU"/>
              <a:t> </a:t>
            </a:r>
            <a:r>
              <a:rPr lang="hu-HU" smtClean="0"/>
              <a:t>munka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796" y="1600254"/>
            <a:ext cx="5381729" cy="4173099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28044" y="1600254"/>
            <a:ext cx="6143160" cy="418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579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kÃ©pen a kÃ¶vetkezÅk lehetnek: 2 ember, emberek szÃ­npadon, emberek hangszerrel Ã©s Ã¼lÅ ember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8360" y="373063"/>
            <a:ext cx="8366760" cy="608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7113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6519" y="384463"/>
            <a:ext cx="9954490" cy="616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930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Értékelés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8004" y="492369"/>
            <a:ext cx="4069583" cy="5707464"/>
          </a:xfrm>
          <a:prstGeom prst="rect">
            <a:avLst/>
          </a:prstGeom>
        </p:spPr>
      </p:pic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1848495"/>
            <a:ext cx="6720840" cy="4351338"/>
          </a:xfrm>
        </p:spPr>
      </p:pic>
    </p:spTree>
    <p:extLst>
      <p:ext uri="{BB962C8B-B14F-4D97-AF65-F5344CB8AC3E}">
        <p14:creationId xmlns:p14="http://schemas.microsoft.com/office/powerpoint/2010/main" xmlns="" val="428496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 kÃ©pen a kÃ¶vetkezÅk lehetnek: 2 ember, , mosolygÃ³ emberek, Ã¡llÃ³ emberek Ã©s belsÅ tÃ©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834"/>
          <a:stretch/>
        </p:blipFill>
        <p:spPr bwMode="auto">
          <a:xfrm>
            <a:off x="464065" y="944880"/>
            <a:ext cx="4524509" cy="487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83" b="23444"/>
          <a:stretch/>
        </p:blipFill>
        <p:spPr>
          <a:xfrm>
            <a:off x="5223397" y="1229834"/>
            <a:ext cx="6622847" cy="42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514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 kÃ©pen a kÃ¶vetkezÅk lehetnek: 1 szemÃ©ly, mosolyog, belsÅ tÃ©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300"/>
          <a:stretch/>
        </p:blipFill>
        <p:spPr bwMode="auto">
          <a:xfrm>
            <a:off x="289560" y="1295398"/>
            <a:ext cx="5611342" cy="417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7920" y="1142997"/>
            <a:ext cx="5382903" cy="447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20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776" y="540852"/>
            <a:ext cx="5617029" cy="583658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78" b="2372"/>
          <a:stretch/>
        </p:blipFill>
        <p:spPr>
          <a:xfrm>
            <a:off x="5969725" y="540852"/>
            <a:ext cx="6096000" cy="580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677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19071" y="2170443"/>
            <a:ext cx="10515600" cy="1979525"/>
          </a:xfrm>
        </p:spPr>
        <p:txBody>
          <a:bodyPr>
            <a:normAutofit/>
          </a:bodyPr>
          <a:lstStyle/>
          <a:p>
            <a:pPr algn="ctr"/>
            <a:r>
              <a:rPr lang="hu-HU" sz="6000" dirty="0" smtClean="0"/>
              <a:t>Köszönöm a figyelmet!</a:t>
            </a:r>
            <a:endParaRPr lang="hu-HU" sz="6000" dirty="0"/>
          </a:p>
        </p:txBody>
      </p:sp>
    </p:spTree>
    <p:extLst>
      <p:ext uri="{BB962C8B-B14F-4D97-AF65-F5344CB8AC3E}">
        <p14:creationId xmlns:p14="http://schemas.microsoft.com/office/powerpoint/2010/main" xmlns="" val="424955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sz="4400" dirty="0" smtClean="0">
                <a:latin typeface="+mn-lt"/>
              </a:rPr>
              <a:t>Komplex rendszerszemlélet</a:t>
            </a:r>
            <a:br>
              <a:rPr lang="hu-HU" sz="4400" dirty="0" smtClean="0">
                <a:latin typeface="+mn-lt"/>
              </a:rPr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5782" y="1952746"/>
            <a:ext cx="8260435" cy="417044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88" y="594360"/>
            <a:ext cx="2352675" cy="20684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3103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8748" y="386359"/>
            <a:ext cx="8772211" cy="606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320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000" dirty="0" smtClean="0">
                <a:latin typeface="+mn-lt"/>
              </a:rPr>
              <a:t>Tehetség-csésze</a:t>
            </a:r>
            <a:endParaRPr lang="hu-HU" sz="4000" dirty="0">
              <a:latin typeface="+mn-lt"/>
            </a:endParaRP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5732" y="1562670"/>
            <a:ext cx="6760535" cy="433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307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5573" y="365125"/>
            <a:ext cx="11078227" cy="1325563"/>
          </a:xfrm>
        </p:spPr>
        <p:txBody>
          <a:bodyPr/>
          <a:lstStyle/>
          <a:p>
            <a:r>
              <a:rPr lang="hu-HU" dirty="0" smtClean="0"/>
              <a:t>Tehetségkeresés</a:t>
            </a:r>
            <a:endParaRPr lang="hu-HU" dirty="0"/>
          </a:p>
        </p:txBody>
      </p:sp>
      <p:pic>
        <p:nvPicPr>
          <p:cNvPr id="1026" name="Picture 2" descr="C:\Users\Bárány István\Pictures\hatásvizsgálat ütemezése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787" y="1882631"/>
            <a:ext cx="6169560" cy="4131998"/>
          </a:xfrm>
          <a:prstGeom prst="rect">
            <a:avLst/>
          </a:prstGeom>
          <a:noFill/>
        </p:spPr>
      </p:pic>
      <p:pic>
        <p:nvPicPr>
          <p:cNvPr id="1027" name="Picture 3" descr="D:\DSCF46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9560" y="168011"/>
            <a:ext cx="4722312" cy="3429240"/>
          </a:xfrm>
          <a:prstGeom prst="rect">
            <a:avLst/>
          </a:prstGeom>
          <a:noFill/>
        </p:spPr>
      </p:pic>
      <p:pic>
        <p:nvPicPr>
          <p:cNvPr id="1028" name="Picture 4" descr="C:\Users\Bárány István\Pictures\olas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8187" y="3723191"/>
            <a:ext cx="4722314" cy="3004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0387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Érdeklődés felkeltése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3107" y="1949648"/>
            <a:ext cx="5700102" cy="4053722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941"/>
          <a:stretch/>
        </p:blipFill>
        <p:spPr>
          <a:xfrm>
            <a:off x="255442" y="1949648"/>
            <a:ext cx="5840558" cy="408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957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565"/>
          <a:stretch/>
        </p:blipFill>
        <p:spPr>
          <a:xfrm>
            <a:off x="188238" y="1219200"/>
            <a:ext cx="6280221" cy="380279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11"/>
          <a:stretch/>
        </p:blipFill>
        <p:spPr>
          <a:xfrm>
            <a:off x="6681819" y="1236617"/>
            <a:ext cx="5168202" cy="378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081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243464"/>
            <a:ext cx="10515600" cy="1325563"/>
          </a:xfrm>
        </p:spPr>
        <p:txBody>
          <a:bodyPr/>
          <a:lstStyle/>
          <a:p>
            <a:pPr algn="ctr"/>
            <a:r>
              <a:rPr lang="hu-HU" dirty="0" smtClean="0"/>
              <a:t>Élmény, remélt elköteleződés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0666" y="1569027"/>
            <a:ext cx="3936174" cy="4875474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0846" y="1569027"/>
            <a:ext cx="5462954" cy="487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015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340</TotalTime>
  <Words>43</Words>
  <Application>Microsoft Office PowerPoint</Application>
  <PresentationFormat>Egyéni</PresentationFormat>
  <Paragraphs>15</Paragraphs>
  <Slides>27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27</vt:i4>
      </vt:variant>
    </vt:vector>
  </HeadingPairs>
  <TitlesOfParts>
    <vt:vector size="28" baseType="lpstr">
      <vt:lpstr>Office Theme</vt:lpstr>
      <vt:lpstr>Tehetségfejlesztő munka  a Sárospataki  Árpád Vezér Gimnázium  és Kollégiumban  2014-2019</vt:lpstr>
      <vt:lpstr>2. dia</vt:lpstr>
      <vt:lpstr>Komplex rendszerszemlélet   </vt:lpstr>
      <vt:lpstr>4. dia</vt:lpstr>
      <vt:lpstr>Tehetség-csésze</vt:lpstr>
      <vt:lpstr>Tehetségkeresés</vt:lpstr>
      <vt:lpstr>Érdeklődés felkeltése</vt:lpstr>
      <vt:lpstr>8. dia</vt:lpstr>
      <vt:lpstr>Élmény, remélt elköteleződés</vt:lpstr>
      <vt:lpstr>10. dia</vt:lpstr>
      <vt:lpstr>11. dia</vt:lpstr>
      <vt:lpstr>Komplex fejlesztés</vt:lpstr>
      <vt:lpstr>13. dia</vt:lpstr>
      <vt:lpstr>14. dia</vt:lpstr>
      <vt:lpstr>15. dia</vt:lpstr>
      <vt:lpstr>Társas kapcsolatok</vt:lpstr>
      <vt:lpstr>17. dia</vt:lpstr>
      <vt:lpstr>Feltöltődés</vt:lpstr>
      <vt:lpstr>19. dia</vt:lpstr>
      <vt:lpstr>Sok szereplőjű fejlesztő munka</vt:lpstr>
      <vt:lpstr>21. dia</vt:lpstr>
      <vt:lpstr>22. dia</vt:lpstr>
      <vt:lpstr>Értékelés</vt:lpstr>
      <vt:lpstr>24. dia</vt:lpstr>
      <vt:lpstr>25. dia</vt:lpstr>
      <vt:lpstr>26. dia</vt:lpstr>
      <vt:lpstr>Köszönöm a figyelmet!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Tehetségfejlesztő munka a Sárospataki Árpád Vezér Gimnázium és Kollégiumban</dc:title>
  <dc:creator>Dusicza Erika</dc:creator>
  <cp:lastModifiedBy>User</cp:lastModifiedBy>
  <cp:revision>67</cp:revision>
  <dcterms:created xsi:type="dcterms:W3CDTF">2019-09-20T09:46:26Z</dcterms:created>
  <dcterms:modified xsi:type="dcterms:W3CDTF">2019-10-24T07:41:00Z</dcterms:modified>
</cp:coreProperties>
</file>